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Relationship Id="rId35" Type="http://schemas.openxmlformats.org/officeDocument/2006/relationships/image" Target="../media/image50.png"/><Relationship Id="rId36" Type="http://schemas.openxmlformats.org/officeDocument/2006/relationships/image" Target="../media/image51.png"/><Relationship Id="rId37" Type="http://schemas.openxmlformats.org/officeDocument/2006/relationships/image" Target="../media/image52.png"/><Relationship Id="rId38" Type="http://schemas.openxmlformats.org/officeDocument/2006/relationships/image" Target="../media/image53.png"/><Relationship Id="rId39" Type="http://schemas.openxmlformats.org/officeDocument/2006/relationships/image" Target="../media/image54.png"/><Relationship Id="rId40" Type="http://schemas.openxmlformats.org/officeDocument/2006/relationships/image" Target="../media/image55.png"/><Relationship Id="rId41" Type="http://schemas.openxmlformats.org/officeDocument/2006/relationships/image" Target="../media/image56.png"/><Relationship Id="rId42" Type="http://schemas.openxmlformats.org/officeDocument/2006/relationships/image" Target="../media/image57.png"/><Relationship Id="rId43" Type="http://schemas.openxmlformats.org/officeDocument/2006/relationships/image" Target="../media/image58.png"/><Relationship Id="rId44" Type="http://schemas.openxmlformats.org/officeDocument/2006/relationships/image" Target="../media/image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07932" y="1107623"/>
            <a:ext cx="8833872" cy="8027781"/>
            <a:chOff x="4907932" y="1107623"/>
            <a:chExt cx="8833872" cy="80277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7932" y="1107623"/>
              <a:ext cx="8833872" cy="80277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0951" y="8611608"/>
            <a:ext cx="2577225" cy="10549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01144" y="68572"/>
            <a:ext cx="2766893" cy="3287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7941" y="3625664"/>
            <a:ext cx="6419743" cy="23663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2572" y="5379896"/>
            <a:ext cx="3813939" cy="511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678" y="42425"/>
            <a:ext cx="2783536" cy="667700"/>
            <a:chOff x="41678" y="42425"/>
            <a:chExt cx="2783536" cy="667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78" y="42425"/>
              <a:ext cx="2783536" cy="66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616" y="163877"/>
            <a:ext cx="15748396" cy="62070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0971" y="8913514"/>
            <a:ext cx="7788208" cy="1372200"/>
            <a:chOff x="1150971" y="8913514"/>
            <a:chExt cx="7788208" cy="1372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971" y="8913514"/>
              <a:ext cx="7788208" cy="1372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2280495" cy="1741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971" y="3057741"/>
            <a:ext cx="2657549" cy="419326"/>
            <a:chOff x="1150971" y="3057741"/>
            <a:chExt cx="2657549" cy="419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71" y="3057741"/>
              <a:ext cx="2657549" cy="4193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3763" y="3108353"/>
            <a:ext cx="4746168" cy="4012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0764" y="4360639"/>
            <a:ext cx="1065098" cy="760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1273" y="8913514"/>
            <a:ext cx="7589332" cy="1372200"/>
            <a:chOff x="9301273" y="8913514"/>
            <a:chExt cx="7589332" cy="1372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1273" y="8913514"/>
              <a:ext cx="758933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971" y="3865904"/>
            <a:ext cx="7788208" cy="5047610"/>
            <a:chOff x="1150971" y="3865904"/>
            <a:chExt cx="7788208" cy="5047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971" y="3865904"/>
              <a:ext cx="7788208" cy="5047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1273" y="3865904"/>
            <a:ext cx="7589332" cy="5047610"/>
            <a:chOff x="9301273" y="3865904"/>
            <a:chExt cx="7589332" cy="5047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1273" y="3865904"/>
              <a:ext cx="7589332" cy="5047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9943" y="6416362"/>
            <a:ext cx="2307633" cy="527361"/>
            <a:chOff x="1999943" y="6416362"/>
            <a:chExt cx="2307633" cy="5273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55097" y="6661208"/>
              <a:ext cx="527361" cy="37669"/>
              <a:chOff x="1755097" y="6661208"/>
              <a:chExt cx="527361" cy="376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755097" y="6661208"/>
                <a:ext cx="527361" cy="376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25060" y="6661208"/>
              <a:ext cx="527361" cy="37669"/>
              <a:chOff x="4025060" y="6661208"/>
              <a:chExt cx="527361" cy="376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4025060" y="6661208"/>
                <a:ext cx="527361" cy="3766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3100695"/>
            <a:chOff x="0" y="0"/>
            <a:chExt cx="18285714" cy="31006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1006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545" y="1138793"/>
            <a:ext cx="3035048" cy="17416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8668" y="6945131"/>
            <a:ext cx="1191959" cy="3730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8737" y="6421953"/>
            <a:ext cx="2388300" cy="5761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76190" y="5803869"/>
            <a:ext cx="1769499" cy="1769499"/>
            <a:chOff x="5476190" y="5803869"/>
            <a:chExt cx="1769499" cy="17694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6190" y="5803869"/>
              <a:ext cx="1769499" cy="1769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82470" y="6134963"/>
            <a:ext cx="2531625" cy="526988"/>
            <a:chOff x="8982470" y="6134963"/>
            <a:chExt cx="2531625" cy="5269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2470" y="6134963"/>
              <a:ext cx="2531625" cy="5269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72810" y="6225125"/>
            <a:ext cx="1255321" cy="3418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82470" y="6753380"/>
            <a:ext cx="2531625" cy="526988"/>
            <a:chOff x="8982470" y="6753380"/>
            <a:chExt cx="2531625" cy="5269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82470" y="6753380"/>
              <a:ext cx="2531625" cy="52698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72810" y="6843544"/>
            <a:ext cx="1267730" cy="3418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22998" y="5802904"/>
            <a:ext cx="1771429" cy="1771429"/>
            <a:chOff x="13322998" y="5802904"/>
            <a:chExt cx="1771429" cy="17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22998" y="5802904"/>
              <a:ext cx="1771429" cy="17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20556" y="5802904"/>
            <a:ext cx="1771429" cy="1771429"/>
            <a:chOff x="14720556" y="5802904"/>
            <a:chExt cx="1771429" cy="17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20556" y="5802904"/>
              <a:ext cx="1771429" cy="177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88382" y="6945134"/>
            <a:ext cx="1340425" cy="35137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05754" y="6572302"/>
            <a:ext cx="938888" cy="232633"/>
            <a:chOff x="7705754" y="6572302"/>
            <a:chExt cx="938888" cy="2326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05754" y="6572302"/>
              <a:ext cx="938888" cy="2326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25048" y="6572302"/>
            <a:ext cx="938888" cy="232633"/>
            <a:chOff x="11925048" y="6572302"/>
            <a:chExt cx="938888" cy="2326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25048" y="6572302"/>
              <a:ext cx="938888" cy="23263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10953" y="6526087"/>
            <a:ext cx="1082682" cy="34185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808523" y="6349893"/>
            <a:ext cx="1055568" cy="62570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96953" y="1771648"/>
            <a:ext cx="6823159" cy="92021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563191" y="6515287"/>
            <a:ext cx="1608406" cy="6357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0829" y="4566500"/>
            <a:ext cx="5044057" cy="1152713"/>
            <a:chOff x="6620829" y="4566500"/>
            <a:chExt cx="5044057" cy="11527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85641" y="5101689"/>
              <a:ext cx="1152713" cy="82337"/>
              <a:chOff x="6085641" y="5101689"/>
              <a:chExt cx="1152713" cy="8233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6085641" y="5101689"/>
                <a:ext cx="1152713" cy="8233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047360" y="5101689"/>
              <a:ext cx="1152713" cy="82337"/>
              <a:chOff x="11047360" y="5101689"/>
              <a:chExt cx="1152713" cy="8233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1047360" y="5101689"/>
                <a:ext cx="1152713" cy="8233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9524"/>
            <a:chOff x="0" y="0"/>
            <a:chExt cx="18285714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95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58313" y="4599407"/>
            <a:ext cx="3426010" cy="11091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90841"/>
            <a:ext cx="18285714" cy="7394873"/>
            <a:chOff x="0" y="2890841"/>
            <a:chExt cx="18285714" cy="7394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0841"/>
              <a:ext cx="18285714" cy="73948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258" y="2194030"/>
            <a:ext cx="2496081" cy="5670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5991" y="3541996"/>
            <a:ext cx="1876015" cy="4243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1916" y="3541996"/>
            <a:ext cx="751482" cy="376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404" y="9416387"/>
            <a:ext cx="16771501" cy="365815"/>
            <a:chOff x="782404" y="9416387"/>
            <a:chExt cx="16771501" cy="3658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404" y="9416387"/>
              <a:ext cx="16771501" cy="3658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095700"/>
            <a:ext cx="8297893" cy="4939894"/>
            <a:chOff x="9142857" y="4095700"/>
            <a:chExt cx="8297893" cy="49398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4095700"/>
              <a:ext cx="8297893" cy="4939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451" y="4095700"/>
            <a:ext cx="7706825" cy="4939894"/>
            <a:chOff x="963451" y="4095700"/>
            <a:chExt cx="7706825" cy="49398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451" y="4095700"/>
              <a:ext cx="7706825" cy="49398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11310" y="0"/>
            <a:ext cx="12774405" cy="10285714"/>
            <a:chOff x="5511310" y="0"/>
            <a:chExt cx="1277440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1310" y="0"/>
              <a:ext cx="1277440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3735" y="0"/>
            <a:ext cx="3407371" cy="10285714"/>
            <a:chOff x="5053735" y="0"/>
            <a:chExt cx="340737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3735" y="0"/>
              <a:ext cx="340737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0479" y="1096889"/>
            <a:ext cx="3045598" cy="14129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9048" y="2480582"/>
            <a:ext cx="6159721" cy="7128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3615232"/>
            <a:ext cx="7528178" cy="47619"/>
            <a:chOff x="9142857" y="3615232"/>
            <a:chExt cx="7528178" cy="476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142857" y="3615232"/>
              <a:ext cx="1428571" cy="47619"/>
              <a:chOff x="9142857" y="3615232"/>
              <a:chExt cx="1428571" cy="4761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42857" y="3615232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956749" y="3615232"/>
              <a:ext cx="5714286" cy="47619"/>
              <a:chOff x="10956749" y="3615232"/>
              <a:chExt cx="5714286" cy="476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56749" y="3615232"/>
                <a:ext cx="5714286" cy="4761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142857" y="6141729"/>
            <a:ext cx="7528178" cy="47619"/>
            <a:chOff x="9142857" y="6141729"/>
            <a:chExt cx="7528178" cy="476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42857" y="6141729"/>
              <a:ext cx="1428571" cy="47619"/>
              <a:chOff x="9142857" y="6141729"/>
              <a:chExt cx="1428571" cy="4761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42857" y="6141729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956749" y="6141729"/>
              <a:ext cx="5714286" cy="47619"/>
              <a:chOff x="10956749" y="6141729"/>
              <a:chExt cx="5714286" cy="4761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56749" y="6141729"/>
                <a:ext cx="5714286" cy="47619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3410" y="4717325"/>
            <a:ext cx="1111216" cy="35392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56563" y="5136591"/>
            <a:ext cx="727559" cy="9320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84985" y="3973289"/>
            <a:ext cx="1030647" cy="1030647"/>
            <a:chOff x="11384985" y="3973289"/>
            <a:chExt cx="1030647" cy="10306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84985" y="3973289"/>
              <a:ext cx="1030647" cy="10306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30245" y="3981947"/>
            <a:ext cx="1030647" cy="1030647"/>
            <a:chOff x="12730245" y="3981947"/>
            <a:chExt cx="1030647" cy="10306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30245" y="3981947"/>
              <a:ext cx="1030647" cy="10306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75506" y="3973289"/>
            <a:ext cx="1030647" cy="1030647"/>
            <a:chOff x="14075506" y="3973289"/>
            <a:chExt cx="1030647" cy="10306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75506" y="3973289"/>
              <a:ext cx="1030647" cy="10306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420766" y="3973289"/>
            <a:ext cx="1030647" cy="1030647"/>
            <a:chOff x="15420766" y="3973289"/>
            <a:chExt cx="1030647" cy="10306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20766" y="3973289"/>
              <a:ext cx="1030647" cy="103064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03620" y="5136591"/>
            <a:ext cx="1016712" cy="51604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78477" y="5136591"/>
            <a:ext cx="826807" cy="93200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94096" y="5136591"/>
            <a:ext cx="841550" cy="51604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573952" y="4156369"/>
            <a:ext cx="652713" cy="664487"/>
            <a:chOff x="11573952" y="4156369"/>
            <a:chExt cx="652713" cy="6644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73952" y="4156369"/>
              <a:ext cx="652713" cy="6644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64476" y="4216178"/>
            <a:ext cx="562186" cy="562186"/>
            <a:chOff x="12964476" y="4216178"/>
            <a:chExt cx="562186" cy="5621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64476" y="4216178"/>
              <a:ext cx="562186" cy="5621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86247" y="4215982"/>
            <a:ext cx="409164" cy="545261"/>
            <a:chOff x="14386247" y="4215982"/>
            <a:chExt cx="409164" cy="54526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86247" y="4215982"/>
              <a:ext cx="409164" cy="54526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9545" y="1138793"/>
            <a:ext cx="2400715" cy="195861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07163" y="3057125"/>
            <a:ext cx="3244845" cy="104238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609733" y="4120178"/>
            <a:ext cx="652713" cy="634150"/>
            <a:chOff x="15609733" y="4120178"/>
            <a:chExt cx="652713" cy="63415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609733" y="4422084"/>
              <a:ext cx="326357" cy="332243"/>
              <a:chOff x="15609733" y="4422084"/>
              <a:chExt cx="326357" cy="3322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609733" y="4422084"/>
                <a:ext cx="326357" cy="3322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772911" y="4120178"/>
              <a:ext cx="326357" cy="332243"/>
              <a:chOff x="15772911" y="4120178"/>
              <a:chExt cx="326357" cy="33224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772911" y="4120178"/>
                <a:ext cx="326357" cy="3322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5936089" y="4422084"/>
              <a:ext cx="326357" cy="332243"/>
              <a:chOff x="15936089" y="4422084"/>
              <a:chExt cx="326357" cy="332243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936089" y="4422084"/>
                <a:ext cx="326357" cy="33224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9142857" y="6598466"/>
            <a:ext cx="7528178" cy="47619"/>
            <a:chOff x="9142857" y="6598466"/>
            <a:chExt cx="7528178" cy="4761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142857" y="6598466"/>
              <a:ext cx="1428571" cy="47619"/>
              <a:chOff x="9142857" y="6598466"/>
              <a:chExt cx="1428571" cy="47619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142857" y="6598466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956749" y="6598466"/>
              <a:ext cx="5714286" cy="47619"/>
              <a:chOff x="10956749" y="6598466"/>
              <a:chExt cx="5714286" cy="4761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956749" y="6598466"/>
                <a:ext cx="5714286" cy="47619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142857" y="9124963"/>
            <a:ext cx="7528178" cy="47619"/>
            <a:chOff x="9142857" y="9124963"/>
            <a:chExt cx="7528178" cy="4761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142857" y="9124963"/>
              <a:ext cx="1428571" cy="47619"/>
              <a:chOff x="9142857" y="9124963"/>
              <a:chExt cx="1428571" cy="47619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142857" y="9124963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956749" y="9124963"/>
              <a:ext cx="5714286" cy="47619"/>
              <a:chOff x="10956749" y="9124963"/>
              <a:chExt cx="5714286" cy="4761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956749" y="9124963"/>
                <a:ext cx="5714286" cy="47619"/>
              </a:xfrm>
              <a:prstGeom prst="rect">
                <a:avLst/>
              </a:prstGeom>
            </p:spPr>
          </p:pic>
        </p:grpSp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30553" y="7700563"/>
            <a:ext cx="937521" cy="353921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209810" y="8119829"/>
            <a:ext cx="1213550" cy="72402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384985" y="6956523"/>
            <a:ext cx="1030647" cy="1030647"/>
            <a:chOff x="11384985" y="6956523"/>
            <a:chExt cx="1030647" cy="103064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84985" y="6956523"/>
              <a:ext cx="1030647" cy="103064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730245" y="6965181"/>
            <a:ext cx="1030647" cy="1030647"/>
            <a:chOff x="12730245" y="6965181"/>
            <a:chExt cx="1030647" cy="103064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730245" y="6965181"/>
              <a:ext cx="1030647" cy="103064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075506" y="6956523"/>
            <a:ext cx="1030647" cy="1030647"/>
            <a:chOff x="14075506" y="6956523"/>
            <a:chExt cx="1030647" cy="103064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75506" y="6956523"/>
              <a:ext cx="1030647" cy="1030647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894382" y="8119829"/>
            <a:ext cx="749121" cy="724026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002286" y="8119829"/>
            <a:ext cx="1124750" cy="95105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5394096" y="8119829"/>
            <a:ext cx="998435" cy="516045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1583930" y="7139603"/>
            <a:ext cx="632757" cy="664487"/>
            <a:chOff x="11583930" y="7139603"/>
            <a:chExt cx="632757" cy="664487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583930" y="7139603"/>
              <a:ext cx="632757" cy="66448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964476" y="7199412"/>
            <a:ext cx="562186" cy="562186"/>
            <a:chOff x="12964476" y="7199412"/>
            <a:chExt cx="562186" cy="562186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964476" y="7199412"/>
              <a:ext cx="562186" cy="56218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318199" y="7199216"/>
            <a:ext cx="545261" cy="545261"/>
            <a:chOff x="14318199" y="7199216"/>
            <a:chExt cx="545261" cy="545261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318199" y="7199216"/>
              <a:ext cx="545261" cy="54526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5420766" y="6984828"/>
            <a:ext cx="1030647" cy="1030647"/>
            <a:chOff x="15420766" y="6984828"/>
            <a:chExt cx="1030647" cy="1030647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420766" y="6984828"/>
              <a:ext cx="1030647" cy="103064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5663459" y="7227521"/>
            <a:ext cx="545261" cy="545261"/>
            <a:chOff x="15663459" y="7227521"/>
            <a:chExt cx="545261" cy="545261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663459" y="7227521"/>
              <a:ext cx="545261" cy="545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616" y="163877"/>
            <a:ext cx="15748396" cy="62070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0971" y="8913514"/>
            <a:ext cx="7788208" cy="1372200"/>
            <a:chOff x="1150971" y="8913514"/>
            <a:chExt cx="7788208" cy="1372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971" y="8913514"/>
              <a:ext cx="7788208" cy="1372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4387085" cy="1865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971" y="3057741"/>
            <a:ext cx="2657549" cy="419326"/>
            <a:chOff x="1150971" y="3057741"/>
            <a:chExt cx="2657549" cy="419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71" y="3057741"/>
              <a:ext cx="2657549" cy="4193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3763" y="3108353"/>
            <a:ext cx="4644292" cy="4012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0764" y="4360639"/>
            <a:ext cx="1065098" cy="760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4726" y="3865904"/>
            <a:ext cx="7774454" cy="5157983"/>
            <a:chOff x="1164726" y="3865904"/>
            <a:chExt cx="7774454" cy="51579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4726" y="3865904"/>
              <a:ext cx="7774454" cy="5157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01273" y="3865904"/>
            <a:ext cx="7589332" cy="5157983"/>
            <a:chOff x="9301273" y="3865904"/>
            <a:chExt cx="7589332" cy="51579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1273" y="3865904"/>
              <a:ext cx="7589332" cy="51579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1273" y="8913514"/>
            <a:ext cx="7589332" cy="1372200"/>
            <a:chOff x="9301273" y="8913514"/>
            <a:chExt cx="7589332" cy="13722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1273" y="8913514"/>
              <a:ext cx="7589332" cy="1372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616" y="163877"/>
            <a:ext cx="15748396" cy="62070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0971" y="8913514"/>
            <a:ext cx="7788208" cy="1372200"/>
            <a:chOff x="1150971" y="8913514"/>
            <a:chExt cx="7788208" cy="1372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971" y="8913514"/>
              <a:ext cx="7788208" cy="1372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3176123" cy="1741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971" y="3057741"/>
            <a:ext cx="2657549" cy="419326"/>
            <a:chOff x="1150971" y="3057741"/>
            <a:chExt cx="2657549" cy="419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71" y="3057741"/>
              <a:ext cx="2657549" cy="4193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4239" y="3108353"/>
            <a:ext cx="8353282" cy="3513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0764" y="4360639"/>
            <a:ext cx="1065098" cy="760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1273" y="8913514"/>
            <a:ext cx="7589332" cy="1372200"/>
            <a:chOff x="9301273" y="8913514"/>
            <a:chExt cx="7589332" cy="1372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1273" y="8913514"/>
              <a:ext cx="758933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971" y="3865904"/>
            <a:ext cx="7788208" cy="5157983"/>
            <a:chOff x="1150971" y="3865904"/>
            <a:chExt cx="7788208" cy="51579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971" y="3865904"/>
              <a:ext cx="7788208" cy="51579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1273" y="3865904"/>
            <a:ext cx="7589332" cy="5157983"/>
            <a:chOff x="9301273" y="3865904"/>
            <a:chExt cx="7589332" cy="51579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1273" y="3865904"/>
              <a:ext cx="7589332" cy="5157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616" y="163877"/>
            <a:ext cx="15748396" cy="62070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0971" y="8913514"/>
            <a:ext cx="7788208" cy="1372200"/>
            <a:chOff x="1150971" y="8913514"/>
            <a:chExt cx="7788208" cy="1372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971" y="8913514"/>
              <a:ext cx="7788208" cy="1372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3742238" cy="1741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971" y="3057741"/>
            <a:ext cx="2657549" cy="419326"/>
            <a:chOff x="1150971" y="3057741"/>
            <a:chExt cx="2657549" cy="419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71" y="3057741"/>
              <a:ext cx="2657549" cy="4193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3763" y="3108353"/>
            <a:ext cx="7740825" cy="4012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0764" y="4360639"/>
            <a:ext cx="1065098" cy="760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1273" y="8913514"/>
            <a:ext cx="7589332" cy="1372200"/>
            <a:chOff x="9301273" y="8913514"/>
            <a:chExt cx="7589332" cy="1372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1273" y="8913514"/>
              <a:ext cx="758933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971" y="3865904"/>
            <a:ext cx="7788208" cy="5047610"/>
            <a:chOff x="1150971" y="3865904"/>
            <a:chExt cx="7788208" cy="5047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971" y="3865904"/>
              <a:ext cx="7788208" cy="5047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1273" y="3865904"/>
            <a:ext cx="7589332" cy="5047610"/>
            <a:chOff x="9301273" y="3865904"/>
            <a:chExt cx="7589332" cy="5047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1273" y="3865904"/>
              <a:ext cx="7589332" cy="5047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616" y="163877"/>
            <a:ext cx="15748396" cy="62070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0971" y="8913514"/>
            <a:ext cx="7788208" cy="1372200"/>
            <a:chOff x="1150971" y="8913514"/>
            <a:chExt cx="7788208" cy="1372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971" y="8913514"/>
              <a:ext cx="7788208" cy="1372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4048361" cy="1865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971" y="3057741"/>
            <a:ext cx="2657549" cy="419326"/>
            <a:chOff x="1150971" y="3057741"/>
            <a:chExt cx="2657549" cy="419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71" y="3057741"/>
              <a:ext cx="2657549" cy="4193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4239" y="3108353"/>
            <a:ext cx="4081139" cy="3513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0764" y="4360639"/>
            <a:ext cx="1065098" cy="760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1273" y="8913514"/>
            <a:ext cx="7589332" cy="1372200"/>
            <a:chOff x="9301273" y="8913514"/>
            <a:chExt cx="7589332" cy="1372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1273" y="8913514"/>
              <a:ext cx="758933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971" y="3865904"/>
            <a:ext cx="7788208" cy="5047610"/>
            <a:chOff x="1150971" y="3865904"/>
            <a:chExt cx="7788208" cy="5047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971" y="3865904"/>
              <a:ext cx="7788208" cy="5047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1273" y="3865904"/>
            <a:ext cx="7589332" cy="5047610"/>
            <a:chOff x="9301273" y="3865904"/>
            <a:chExt cx="7589332" cy="5047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1273" y="3865904"/>
              <a:ext cx="7589332" cy="5047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616" y="163877"/>
            <a:ext cx="15748396" cy="62070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0971" y="8913514"/>
            <a:ext cx="7788208" cy="1372200"/>
            <a:chOff x="1150971" y="8913514"/>
            <a:chExt cx="7788208" cy="1372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971" y="8913514"/>
              <a:ext cx="7788208" cy="1372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3555247" cy="1741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971" y="3057741"/>
            <a:ext cx="2657549" cy="419326"/>
            <a:chOff x="1150971" y="3057741"/>
            <a:chExt cx="2657549" cy="419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71" y="3057741"/>
              <a:ext cx="2657549" cy="4193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4239" y="3108353"/>
            <a:ext cx="8405806" cy="3799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0764" y="4360639"/>
            <a:ext cx="1065098" cy="760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1273" y="8913514"/>
            <a:ext cx="7589332" cy="1372200"/>
            <a:chOff x="9301273" y="8913514"/>
            <a:chExt cx="7589332" cy="1372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1273" y="8913514"/>
              <a:ext cx="758933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971" y="3865904"/>
            <a:ext cx="7788208" cy="5047610"/>
            <a:chOff x="1150971" y="3865904"/>
            <a:chExt cx="7788208" cy="5047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971" y="3865904"/>
              <a:ext cx="7788208" cy="5047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1273" y="3865904"/>
            <a:ext cx="7589332" cy="5047610"/>
            <a:chOff x="9301273" y="3865904"/>
            <a:chExt cx="7589332" cy="5047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1273" y="3865904"/>
              <a:ext cx="7589332" cy="5047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616" y="163877"/>
            <a:ext cx="15748396" cy="62070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0971" y="8913514"/>
            <a:ext cx="7788208" cy="1372200"/>
            <a:chOff x="1150971" y="8913514"/>
            <a:chExt cx="7788208" cy="1372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971" y="8913514"/>
              <a:ext cx="7788208" cy="1372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5205447" cy="1741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2572" y="371391"/>
            <a:ext cx="2831653" cy="47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971" y="3057741"/>
            <a:ext cx="2657549" cy="419326"/>
            <a:chOff x="1150971" y="3057741"/>
            <a:chExt cx="2657549" cy="419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71" y="3057741"/>
              <a:ext cx="2657549" cy="4193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4239" y="3108353"/>
            <a:ext cx="8962444" cy="3799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0764" y="4360639"/>
            <a:ext cx="1065098" cy="760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1273" y="8913514"/>
            <a:ext cx="7589332" cy="1372200"/>
            <a:chOff x="9301273" y="8913514"/>
            <a:chExt cx="7589332" cy="1372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1273" y="8913514"/>
              <a:ext cx="758933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971" y="3865904"/>
            <a:ext cx="7788208" cy="5047610"/>
            <a:chOff x="1150971" y="3865904"/>
            <a:chExt cx="7788208" cy="5047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971" y="3865904"/>
              <a:ext cx="7788208" cy="5047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1273" y="3865904"/>
            <a:ext cx="7589332" cy="5047610"/>
            <a:chOff x="9301273" y="3865904"/>
            <a:chExt cx="7589332" cy="5047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1273" y="3865904"/>
              <a:ext cx="7589332" cy="5047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2023-05-26T03:06:53Z</dcterms:created>
  <dcterms:modified xsi:type="dcterms:W3CDTF">2023-05-26T03:06:53Z</dcterms:modified>
</cp:coreProperties>
</file>